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0"/>
            <a:ext cx="19078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[e] 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5842337"/>
            <a:ext cx="350929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r>
              <a:rPr lang="en-US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lephant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5934670"/>
            <a:ext cx="1348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 descr="http://www.wapos.ru/im/base/b/6/d/22/12058/wapos_ru_12058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3267075" cy="3857625"/>
          </a:xfrm>
          <a:prstGeom prst="rect">
            <a:avLst/>
          </a:prstGeom>
          <a:noFill/>
        </p:spPr>
      </p:pic>
      <p:pic>
        <p:nvPicPr>
          <p:cNvPr id="7172" name="Picture 4" descr="http://img-fotki.yandex.ru/get/4522/103425212.85/0_5e22b_eb8da185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071678"/>
            <a:ext cx="4485777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0"/>
            <a:ext cx="19559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[æ]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5786454"/>
            <a:ext cx="1260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5934670"/>
            <a:ext cx="2494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rrot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http://cs10958.vkontakte.ru/u111057540/-14/x_8da72ae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095779" cy="3071834"/>
          </a:xfrm>
          <a:prstGeom prst="rect">
            <a:avLst/>
          </a:prstGeom>
          <a:noFill/>
        </p:spPr>
      </p:pic>
      <p:pic>
        <p:nvPicPr>
          <p:cNvPr id="6148" name="Picture 4" descr="http://smaylik.ru/uploads/posts/2000/327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3116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0"/>
            <a:ext cx="19191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[a</a:t>
            </a:r>
            <a:r>
              <a:rPr lang="tr-TR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ı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]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934670"/>
            <a:ext cx="1880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ger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5715016"/>
            <a:ext cx="1620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ne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 descr="http://i053.radikal.ru/0911/f0/a31f1a3b63a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3086100" cy="3857625"/>
          </a:xfrm>
          <a:prstGeom prst="rect">
            <a:avLst/>
          </a:prstGeom>
          <a:noFill/>
        </p:spPr>
      </p:pic>
      <p:pic>
        <p:nvPicPr>
          <p:cNvPr id="5124" name="Picture 4" descr="http://i1.imgbb.ru/img6/d/6/2/d6297f533089bad484c64719705da5e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571612"/>
            <a:ext cx="3857625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0"/>
            <a:ext cx="17540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[ɒ]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786454"/>
            <a:ext cx="1322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5786454"/>
            <a:ext cx="1529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http://img-2007-03.photosight.ru/30/2005693.jpg"/>
          <p:cNvPicPr>
            <a:picLocks noChangeAspect="1" noChangeArrowheads="1"/>
          </p:cNvPicPr>
          <p:nvPr/>
        </p:nvPicPr>
        <p:blipFill>
          <a:blip r:embed="rId2"/>
          <a:srcRect l="28111" r="12359"/>
          <a:stretch>
            <a:fillRect/>
          </a:stretch>
        </p:blipFill>
        <p:spPr bwMode="auto">
          <a:xfrm>
            <a:off x="571472" y="1571612"/>
            <a:ext cx="3297138" cy="3571899"/>
          </a:xfrm>
          <a:prstGeom prst="rect">
            <a:avLst/>
          </a:prstGeom>
          <a:noFill/>
        </p:spPr>
      </p:pic>
      <p:pic>
        <p:nvPicPr>
          <p:cNvPr id="4100" name="Picture 4" descr="http://img-fotki.yandex.ru/get/5304/mr-serg-bask.2b7/0_50016_f2fe50f9_XL"/>
          <p:cNvPicPr>
            <a:picLocks noChangeAspect="1" noChangeArrowheads="1"/>
          </p:cNvPicPr>
          <p:nvPr/>
        </p:nvPicPr>
        <p:blipFill>
          <a:blip r:embed="rId3"/>
          <a:srcRect l="19444" r="22222"/>
          <a:stretch>
            <a:fillRect/>
          </a:stretch>
        </p:blipFill>
        <p:spPr bwMode="auto">
          <a:xfrm>
            <a:off x="5572132" y="1643050"/>
            <a:ext cx="2786082" cy="3582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0"/>
            <a:ext cx="19720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[ʌ] 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5934670"/>
            <a:ext cx="1483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5934670"/>
            <a:ext cx="1840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mp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http://home.mountainlake.k12.mn.us/Site_Images/Image/jhaberman/runner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4126118" cy="3071834"/>
          </a:xfrm>
          <a:prstGeom prst="rect">
            <a:avLst/>
          </a:prstGeom>
          <a:noFill/>
        </p:spPr>
      </p:pic>
      <p:pic>
        <p:nvPicPr>
          <p:cNvPr id="3076" name="Picture 4" descr="http://www.artsides.ru/big/item_5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071678"/>
            <a:ext cx="375111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6182" y="0"/>
            <a:ext cx="1947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[ð] 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934670"/>
            <a:ext cx="2751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er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5934670"/>
            <a:ext cx="2494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/>
              <a:t>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</a:t>
            </a:r>
            <a:r>
              <a:rPr lang="en-US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er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 descr="http://www.pro-volgograd.ru/contents/modules/_getimgpreview3.php?f=432432432423554656.jpg&amp;w=620&amp;h=0&amp;t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3857625" cy="3857625"/>
          </a:xfrm>
          <a:prstGeom prst="rect">
            <a:avLst/>
          </a:prstGeom>
          <a:noFill/>
        </p:spPr>
      </p:pic>
      <p:pic>
        <p:nvPicPr>
          <p:cNvPr id="2054" name="Picture 6" descr="http://www.klass39.ru/wp-content/uploads/2011/09/67833881_1292267456_16753_105329086144118_100000010800219_154543_4895264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8802"/>
            <a:ext cx="3857625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32</Words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6</cp:revision>
  <dcterms:created xsi:type="dcterms:W3CDTF">2012-11-25T04:40:54Z</dcterms:created>
  <dcterms:modified xsi:type="dcterms:W3CDTF">2012-11-25T05:55:35Z</dcterms:modified>
</cp:coreProperties>
</file>